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764F-7A02-4F80-B324-09E59614B877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E21-DB03-4861-96FB-14C218C68A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0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764F-7A02-4F80-B324-09E59614B877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E21-DB03-4861-96FB-14C218C68A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147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764F-7A02-4F80-B324-09E59614B877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E21-DB03-4861-96FB-14C218C68A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756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764F-7A02-4F80-B324-09E59614B877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E21-DB03-4861-96FB-14C218C68A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912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764F-7A02-4F80-B324-09E59614B877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E21-DB03-4861-96FB-14C218C68A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383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764F-7A02-4F80-B324-09E59614B877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E21-DB03-4861-96FB-14C218C68A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18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764F-7A02-4F80-B324-09E59614B877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E21-DB03-4861-96FB-14C218C68A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31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764F-7A02-4F80-B324-09E59614B877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E21-DB03-4861-96FB-14C218C68A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87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764F-7A02-4F80-B324-09E59614B877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E21-DB03-4861-96FB-14C218C68A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136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764F-7A02-4F80-B324-09E59614B877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E21-DB03-4861-96FB-14C218C68A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384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764F-7A02-4F80-B324-09E59614B877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E21-DB03-4861-96FB-14C218C68A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15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7764F-7A02-4F80-B324-09E59614B877}" type="datetimeFigureOut">
              <a:rPr lang="en-IE" smtClean="0"/>
              <a:t>12/12/2023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BE21-DB03-4861-96FB-14C218C68A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362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4114800"/>
          </a:xfrm>
        </p:spPr>
        <p:txBody>
          <a:bodyPr>
            <a:normAutofit/>
          </a:bodyPr>
          <a:lstStyle/>
          <a:p>
            <a:r>
              <a:rPr lang="en-IE" b="1" dirty="0" err="1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Ballyleague</a:t>
            </a:r>
            <a:r>
              <a:rPr lang="en-IE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 National School</a:t>
            </a:r>
            <a:br>
              <a:rPr lang="en-IE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en-IE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Enrolment 2024/2025</a:t>
            </a:r>
            <a:br>
              <a:rPr lang="en-IE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en-IE" b="1" u="sng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Open Evening</a:t>
            </a:r>
            <a:r>
              <a:rPr lang="en-IE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/>
            </a:r>
            <a:br>
              <a:rPr lang="en-IE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en-IE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Monday, 29</a:t>
            </a:r>
            <a:r>
              <a:rPr lang="en-IE" b="1" baseline="30000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th</a:t>
            </a:r>
            <a:r>
              <a:rPr lang="en-IE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 January 2024</a:t>
            </a:r>
            <a:br>
              <a:rPr lang="en-IE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en-IE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from 3:15 to 4:15</a:t>
            </a:r>
            <a:br>
              <a:rPr lang="en-IE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en-IE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All new entrants invited to attend</a:t>
            </a:r>
            <a:endParaRPr lang="en-IE" b="1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0"/>
            <a:ext cx="8610600" cy="1828800"/>
          </a:xfrm>
        </p:spPr>
        <p:txBody>
          <a:bodyPr>
            <a:normAutofit fontScale="62500" lnSpcReduction="20000"/>
          </a:bodyPr>
          <a:lstStyle/>
          <a:p>
            <a:r>
              <a:rPr lang="en-IE" dirty="0"/>
              <a:t> </a:t>
            </a:r>
          </a:p>
          <a:p>
            <a:r>
              <a:rPr lang="en-IE" sz="2900" b="1" dirty="0" smtClean="0">
                <a:solidFill>
                  <a:schemeClr val="tx1"/>
                </a:solidFill>
              </a:rPr>
              <a:t>If unable to attend the </a:t>
            </a:r>
            <a:r>
              <a:rPr lang="en-GB" sz="2900" b="1" u="sng" dirty="0" smtClean="0">
                <a:solidFill>
                  <a:schemeClr val="tx1"/>
                </a:solidFill>
              </a:rPr>
              <a:t>Admission Form </a:t>
            </a:r>
            <a:r>
              <a:rPr lang="en-GB" sz="2900" b="1" dirty="0" smtClean="0">
                <a:solidFill>
                  <a:schemeClr val="tx1"/>
                </a:solidFill>
              </a:rPr>
              <a:t>is available to </a:t>
            </a:r>
            <a:r>
              <a:rPr lang="en-GB" sz="2900" b="1" dirty="0" smtClean="0">
                <a:solidFill>
                  <a:schemeClr val="tx1"/>
                </a:solidFill>
              </a:rPr>
              <a:t>download from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School Website: www.ballyleaguens.com </a:t>
            </a:r>
            <a:endParaRPr lang="en-IE" b="1" dirty="0" smtClean="0">
              <a:solidFill>
                <a:schemeClr val="tx1"/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Or request by     </a:t>
            </a:r>
            <a:r>
              <a:rPr lang="en-GB" b="1" dirty="0">
                <a:solidFill>
                  <a:schemeClr val="tx1"/>
                </a:solidFill>
                <a:sym typeface="Wingdings 2"/>
              </a:rPr>
              <a:t></a:t>
            </a:r>
            <a:r>
              <a:rPr lang="en-GB" b="1" dirty="0">
                <a:solidFill>
                  <a:schemeClr val="tx1"/>
                </a:solidFill>
              </a:rPr>
              <a:t> 043 3321906   </a:t>
            </a:r>
            <a:r>
              <a:rPr lang="en-GB" b="1" dirty="0" smtClean="0">
                <a:solidFill>
                  <a:schemeClr val="tx1"/>
                </a:solidFill>
              </a:rPr>
              <a:t>or by email      </a:t>
            </a:r>
            <a:r>
              <a:rPr lang="en-GB" b="1" dirty="0" smtClean="0">
                <a:solidFill>
                  <a:schemeClr val="tx1"/>
                </a:solidFill>
                <a:sym typeface="Wingdings"/>
              </a:rPr>
              <a:t> </a:t>
            </a:r>
            <a:r>
              <a:rPr lang="en-GB" b="1" dirty="0" smtClean="0">
                <a:solidFill>
                  <a:schemeClr val="tx1"/>
                </a:solidFill>
              </a:rPr>
              <a:t>ballyleaguens@gmail.com</a:t>
            </a:r>
            <a:endParaRPr lang="en-IE" dirty="0">
              <a:solidFill>
                <a:schemeClr val="tx1"/>
              </a:solidFill>
            </a:endParaRPr>
          </a:p>
          <a:p>
            <a:r>
              <a:rPr lang="en-GB" b="1" dirty="0"/>
              <a:t> 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453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Gymnastics Workshop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37774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3777456"/>
          </a:xfrm>
        </p:spPr>
      </p:pic>
    </p:spTree>
    <p:extLst>
      <p:ext uri="{BB962C8B-B14F-4D97-AF65-F5344CB8AC3E}">
        <p14:creationId xmlns:p14="http://schemas.microsoft.com/office/powerpoint/2010/main" val="350860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World Cup Rugby Blitz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857999" cy="4525963"/>
          </a:xfrm>
        </p:spPr>
      </p:pic>
    </p:spTree>
    <p:extLst>
      <p:ext uri="{BB962C8B-B14F-4D97-AF65-F5344CB8AC3E}">
        <p14:creationId xmlns:p14="http://schemas.microsoft.com/office/powerpoint/2010/main" val="412657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Visit to </a:t>
            </a:r>
            <a:r>
              <a:rPr lang="en-IE" dirty="0" err="1" smtClean="0"/>
              <a:t>Atlantaquaria</a:t>
            </a:r>
            <a:r>
              <a:rPr lang="en-IE" dirty="0" smtClean="0"/>
              <a:t>, Galway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371600"/>
            <a:ext cx="7170208" cy="4754563"/>
          </a:xfrm>
        </p:spPr>
      </p:pic>
    </p:spTree>
    <p:extLst>
      <p:ext uri="{BB962C8B-B14F-4D97-AF65-F5344CB8AC3E}">
        <p14:creationId xmlns:p14="http://schemas.microsoft.com/office/powerpoint/2010/main" val="165255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Hallowe’en Dress Up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772267" cy="2971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3429000" cy="2971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14800"/>
            <a:ext cx="467779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9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Goal Jersey Day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8248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63976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Art Work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3352800" cy="2514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19600" y="914400"/>
            <a:ext cx="3505200" cy="2133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42360"/>
            <a:ext cx="32512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3429000"/>
            <a:ext cx="2870200" cy="2152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0" y="3681984"/>
            <a:ext cx="2909316" cy="24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3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 </a:t>
            </a:r>
            <a:r>
              <a:rPr lang="en-IE" dirty="0" err="1" smtClean="0"/>
              <a:t>Gorta</a:t>
            </a:r>
            <a:r>
              <a:rPr lang="en-IE" dirty="0" smtClean="0"/>
              <a:t> </a:t>
            </a:r>
            <a:r>
              <a:rPr lang="en-IE" dirty="0" err="1" smtClean="0"/>
              <a:t>Mór</a:t>
            </a:r>
            <a:r>
              <a:rPr lang="en-IE" dirty="0" smtClean="0"/>
              <a:t> Project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4800" y="1371600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371600"/>
            <a:ext cx="4038600" cy="30289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6600" y="4200145"/>
            <a:ext cx="3581400" cy="24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5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Drumming Workshop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038600" cy="3200400"/>
          </a:xfrm>
        </p:spPr>
      </p:pic>
    </p:spTree>
    <p:extLst>
      <p:ext uri="{BB962C8B-B14F-4D97-AF65-F5344CB8AC3E}">
        <p14:creationId xmlns:p14="http://schemas.microsoft.com/office/powerpoint/2010/main" val="369025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reveal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28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Ballyleague National School Enrolment 2024/2025 Open Evening Monday, 29th January 2024 from 3:15 to 4:15 All new entrants invited to attend</vt:lpstr>
      <vt:lpstr>Gymnastics Workshop</vt:lpstr>
      <vt:lpstr>World Cup Rugby Blitz</vt:lpstr>
      <vt:lpstr>Visit to Atlantaquaria, Galway</vt:lpstr>
      <vt:lpstr>Hallowe’en Dress Up</vt:lpstr>
      <vt:lpstr>Goal Jersey Day</vt:lpstr>
      <vt:lpstr>Art Work</vt:lpstr>
      <vt:lpstr>An Gorta Mór Project</vt:lpstr>
      <vt:lpstr>Drumming Workshop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Ballyleague National School Enrolment 2024/2025  Open Evening Monday 29th January 2024 from 3:15 to 4:15 All new entrants invited to attend</dc:title>
  <dc:creator>user</dc:creator>
  <cp:lastModifiedBy>user</cp:lastModifiedBy>
  <cp:revision>8</cp:revision>
  <dcterms:created xsi:type="dcterms:W3CDTF">2023-12-12T10:29:32Z</dcterms:created>
  <dcterms:modified xsi:type="dcterms:W3CDTF">2023-12-12T11:28:57Z</dcterms:modified>
</cp:coreProperties>
</file>